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7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DF2FD-7038-4CD9-84DE-A22C92B5EC6A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F8B1-F8F1-47FA-B49A-948EE9DB79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DF2FD-7038-4CD9-84DE-A22C92B5EC6A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F8B1-F8F1-47FA-B49A-948EE9DB79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DF2FD-7038-4CD9-84DE-A22C92B5EC6A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F8B1-F8F1-47FA-B49A-948EE9DB79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DF2FD-7038-4CD9-84DE-A22C92B5EC6A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F8B1-F8F1-47FA-B49A-948EE9DB79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DF2FD-7038-4CD9-84DE-A22C92B5EC6A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F8B1-F8F1-47FA-B49A-948EE9DB79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DF2FD-7038-4CD9-84DE-A22C92B5EC6A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F8B1-F8F1-47FA-B49A-948EE9DB79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DF2FD-7038-4CD9-84DE-A22C92B5EC6A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F8B1-F8F1-47FA-B49A-948EE9DB79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DF2FD-7038-4CD9-84DE-A22C92B5EC6A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F8B1-F8F1-47FA-B49A-948EE9DB79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DF2FD-7038-4CD9-84DE-A22C92B5EC6A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F8B1-F8F1-47FA-B49A-948EE9DB79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DF2FD-7038-4CD9-84DE-A22C92B5EC6A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F8B1-F8F1-47FA-B49A-948EE9DB79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DF2FD-7038-4CD9-84DE-A22C92B5EC6A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F8B1-F8F1-47FA-B49A-948EE9DB79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6DF2FD-7038-4CD9-84DE-A22C92B5EC6A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0F8B1-F8F1-47FA-B49A-948EE9DB79B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uttbck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228600"/>
            <a:ext cx="8616460" cy="63404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3051175"/>
          </a:xfrm>
        </p:spPr>
        <p:txBody>
          <a:bodyPr>
            <a:normAutofit/>
          </a:bodyPr>
          <a:lstStyle/>
          <a:p>
            <a:r>
              <a:rPr lang="en-US" sz="5400" b="1" smtClean="0"/>
              <a:t>“Curiosity</a:t>
            </a:r>
            <a:r>
              <a:rPr lang="en-US" sz="5400" smtClean="0"/>
              <a:t> </a:t>
            </a:r>
            <a:r>
              <a:rPr lang="en-US" sz="5400" dirty="0" smtClean="0"/>
              <a:t>is as much </a:t>
            </a:r>
            <a:br>
              <a:rPr lang="en-US" sz="5400" dirty="0" smtClean="0"/>
            </a:br>
            <a:r>
              <a:rPr lang="en-US" sz="5400" dirty="0" smtClean="0"/>
              <a:t>the parent of attention, as attention is of </a:t>
            </a:r>
            <a:r>
              <a:rPr lang="en-US" sz="5400" smtClean="0"/>
              <a:t>memory</a:t>
            </a:r>
            <a:r>
              <a:rPr lang="en-US" sz="5400" smtClean="0"/>
              <a:t>.”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2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Richard </a:t>
            </a:r>
            <a:r>
              <a:rPr lang="en-US" sz="2200" dirty="0" err="1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Whatelv</a:t>
            </a:r>
            <a:endParaRPr lang="en-US" sz="2200" dirty="0">
              <a:solidFill>
                <a:schemeClr val="accent6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" name="Picture 3" descr="butterfly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533400"/>
            <a:ext cx="2419350" cy="1847504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5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“Curiosity is as much  the parent of attention, as attention is of memory.”  Richard Whatelv</vt:lpstr>
    </vt:vector>
  </TitlesOfParts>
  <Company>ACS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Curiosity is as much the parent of attention, as attention is of memory.  Richard Whately </dc:title>
  <dc:creator>ssnelsam</dc:creator>
  <cp:lastModifiedBy>ssnelsam</cp:lastModifiedBy>
  <cp:revision>3</cp:revision>
  <dcterms:created xsi:type="dcterms:W3CDTF">2010-05-11T18:15:10Z</dcterms:created>
  <dcterms:modified xsi:type="dcterms:W3CDTF">2010-05-11T18:42:26Z</dcterms:modified>
</cp:coreProperties>
</file>